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>
        <p:scale>
          <a:sx n="95" d="100"/>
          <a:sy n="95" d="100"/>
        </p:scale>
        <p:origin x="1728" y="-139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604E3-91E0-4263-B287-D860CC1165D8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619C7-3B88-423F-9A35-3CB86F93D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268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604E3-91E0-4263-B287-D860CC1165D8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619C7-3B88-423F-9A35-3CB86F93D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205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604E3-91E0-4263-B287-D860CC1165D8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619C7-3B88-423F-9A35-3CB86F93D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094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604E3-91E0-4263-B287-D860CC1165D8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619C7-3B88-423F-9A35-3CB86F93D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325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604E3-91E0-4263-B287-D860CC1165D8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619C7-3B88-423F-9A35-3CB86F93D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834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604E3-91E0-4263-B287-D860CC1165D8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619C7-3B88-423F-9A35-3CB86F93D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24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604E3-91E0-4263-B287-D860CC1165D8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619C7-3B88-423F-9A35-3CB86F93D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663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604E3-91E0-4263-B287-D860CC1165D8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619C7-3B88-423F-9A35-3CB86F93D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681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604E3-91E0-4263-B287-D860CC1165D8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619C7-3B88-423F-9A35-3CB86F93D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047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604E3-91E0-4263-B287-D860CC1165D8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619C7-3B88-423F-9A35-3CB86F93D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132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604E3-91E0-4263-B287-D860CC1165D8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619C7-3B88-423F-9A35-3CB86F93D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225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604E3-91E0-4263-B287-D860CC1165D8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619C7-3B88-423F-9A35-3CB86F93D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980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790A7F5-75ED-460F-A4C5-96FD145BAB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802989"/>
              </p:ext>
            </p:extLst>
          </p:nvPr>
        </p:nvGraphicFramePr>
        <p:xfrm>
          <a:off x="431218" y="1112130"/>
          <a:ext cx="6116596" cy="4709160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3179490">
                  <a:extLst>
                    <a:ext uri="{9D8B030D-6E8A-4147-A177-3AD203B41FA5}">
                      <a16:colId xmlns:a16="http://schemas.microsoft.com/office/drawing/2014/main" val="4261798869"/>
                    </a:ext>
                  </a:extLst>
                </a:gridCol>
                <a:gridCol w="2937106">
                  <a:extLst>
                    <a:ext uri="{9D8B030D-6E8A-4147-A177-3AD203B41FA5}">
                      <a16:colId xmlns:a16="http://schemas.microsoft.com/office/drawing/2014/main" val="152647791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KG Miss Kindergarten" panose="02000000000000000000" pitchFamily="2" charset="0"/>
                        </a:rPr>
                        <a:t>August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KG Miss Kindergarten" panose="02000000000000000000" pitchFamily="2" charset="0"/>
                        </a:rPr>
                        <a:t>January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84543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Tuesday 11: Open House ~ 4-6</a:t>
                      </a:r>
                    </a:p>
                    <a:p>
                      <a:r>
                        <a:rPr lang="en-US" dirty="0"/>
                        <a:t>Wednesday 13: First Day of Preschool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Monday 4: Christmas Break</a:t>
                      </a:r>
                    </a:p>
                    <a:p>
                      <a:r>
                        <a:rPr lang="en-US" dirty="0"/>
                        <a:t>Tuesday 5: Back to School</a:t>
                      </a:r>
                    </a:p>
                    <a:p>
                      <a:r>
                        <a:rPr lang="en-US" dirty="0"/>
                        <a:t>Monday 18: Vacation Day</a:t>
                      </a:r>
                    </a:p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3207373"/>
                  </a:ext>
                </a:extLst>
              </a:tr>
              <a:tr h="272757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KG Miss Kindergarten" panose="02000000000000000000" pitchFamily="2" charset="0"/>
                        </a:rPr>
                        <a:t>September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KG Miss Kindergarten" panose="02000000000000000000" pitchFamily="2" charset="0"/>
                        </a:rPr>
                        <a:t>February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3015098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Monday 7: Vacation Day</a:t>
                      </a:r>
                    </a:p>
                    <a:p>
                      <a:r>
                        <a:rPr lang="en-US" dirty="0"/>
                        <a:t>Wednesday 16: P/T Conf. ~ All Day</a:t>
                      </a:r>
                    </a:p>
                    <a:p>
                      <a:r>
                        <a:rPr lang="en-US" dirty="0"/>
                        <a:t>Thursday 17: P/T Conf. ~ All 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Wednesday 17: P/T Conf. ~ All Day</a:t>
                      </a:r>
                    </a:p>
                    <a:p>
                      <a:r>
                        <a:rPr lang="en-US" dirty="0"/>
                        <a:t>Thursday 18: P/T Conf. ~ All Day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53047699"/>
                  </a:ext>
                </a:extLst>
              </a:tr>
              <a:tr h="264160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KG Miss Kindergarten" panose="02000000000000000000" pitchFamily="2" charset="0"/>
                        </a:rPr>
                        <a:t>October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KG Miss Kindergarten" panose="02000000000000000000" pitchFamily="2" charset="0"/>
                        </a:rPr>
                        <a:t>March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3215958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Monday 19: Vacation 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Monday </a:t>
                      </a:r>
                      <a:r>
                        <a:rPr lang="en-US" dirty="0"/>
                        <a:t>15: Vacation Day</a:t>
                      </a:r>
                    </a:p>
                    <a:p>
                      <a:r>
                        <a:rPr lang="en-US" dirty="0"/>
                        <a:t>Thursday 25: Easter Vacation</a:t>
                      </a:r>
                    </a:p>
                    <a:p>
                      <a:r>
                        <a:rPr lang="en-US" dirty="0"/>
                        <a:t>Monday 29: Easter Vacation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396981324"/>
                  </a:ext>
                </a:extLst>
              </a:tr>
              <a:tr h="247748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KG Miss Kindergarten" panose="02000000000000000000" pitchFamily="2" charset="0"/>
                        </a:rPr>
                        <a:t>November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KG Miss Kindergarten" panose="02000000000000000000" pitchFamily="2" charset="0"/>
                        </a:rPr>
                        <a:t>April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4282578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Monday 23 – Thursday 26: Thanksgiving Break ~ NO School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Thursday 1: Easter Celebration</a:t>
                      </a:r>
                    </a:p>
                    <a:p>
                      <a:r>
                        <a:rPr lang="en-US" dirty="0"/>
                        <a:t>Thursday 22: Vacation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555629394"/>
                  </a:ext>
                </a:extLst>
              </a:tr>
              <a:tr h="25204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KG Miss Kindergarten" panose="02000000000000000000" pitchFamily="2" charset="0"/>
                        </a:rPr>
                        <a:t>December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KG Miss Kindergarten" panose="02000000000000000000" pitchFamily="2" charset="0"/>
                        </a:rPr>
                        <a:t>May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648501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Thursday 17: Christmas Program</a:t>
                      </a:r>
                    </a:p>
                    <a:p>
                      <a:r>
                        <a:rPr lang="en-US" dirty="0"/>
                        <a:t>Monday 21-Thursday 31: Christmas Break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Thursday 13: Last Day of Preschool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181059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718D5A7-B49F-4DB7-A235-CF0C7BE7E615}"/>
              </a:ext>
            </a:extLst>
          </p:cNvPr>
          <p:cNvSpPr txBox="1"/>
          <p:nvPr/>
        </p:nvSpPr>
        <p:spPr>
          <a:xfrm>
            <a:off x="1006230" y="93843"/>
            <a:ext cx="48455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KG Miss Kindergarten" panose="02000000000000000000" pitchFamily="2" charset="0"/>
              </a:rPr>
              <a:t>Little Knights’ Preschool </a:t>
            </a:r>
          </a:p>
          <a:p>
            <a:pPr algn="ctr"/>
            <a:r>
              <a:rPr lang="en-US" dirty="0">
                <a:latin typeface="Cooper Black" panose="0208090404030B020404" pitchFamily="18" charset="0"/>
              </a:rPr>
              <a:t>List of Important Dates</a:t>
            </a:r>
            <a:r>
              <a:rPr lang="en-US" dirty="0"/>
              <a:t>:</a:t>
            </a:r>
          </a:p>
          <a:p>
            <a:pPr algn="ctr"/>
            <a:r>
              <a:rPr lang="en-US" dirty="0"/>
              <a:t>2026-2027</a:t>
            </a:r>
          </a:p>
        </p:txBody>
      </p:sp>
    </p:spTree>
    <p:extLst>
      <p:ext uri="{BB962C8B-B14F-4D97-AF65-F5344CB8AC3E}">
        <p14:creationId xmlns:p14="http://schemas.microsoft.com/office/powerpoint/2010/main" val="1396556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</TotalTime>
  <Words>157</Words>
  <Application>Microsoft Office PowerPoint</Application>
  <PresentationFormat>Letter Paper (8.5x11 in)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Cooper Black</vt:lpstr>
      <vt:lpstr>KG Miss Kindergarten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Meghan Smith</dc:creator>
  <cp:lastModifiedBy>Meghan Smith</cp:lastModifiedBy>
  <cp:revision>7</cp:revision>
  <dcterms:created xsi:type="dcterms:W3CDTF">2026-05-14T20:04:13Z</dcterms:created>
  <dcterms:modified xsi:type="dcterms:W3CDTF">2026-05-19T18:26:20Z</dcterms:modified>
</cp:coreProperties>
</file>